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9144000" cy="5143500" type="screen16x9"/>
  <p:notesSz cx="6858000" cy="9144000"/>
  <p:embeddedFontLst>
    <p:embeddedFont>
      <p:font typeface="Cabin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pilogu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0AE28F-3742-418B-BABD-EFFEB51FA6F5}">
  <a:tblStyle styleId="{8E0AE28F-3742-418B-BABD-EFFEB51FA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900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62" name="Google Shape;62;p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rive.google.com/file/d/1S_idsazSbHTIiQc5uAfj307UN0xvPHos/view?usp=share_lin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Kuenga Palden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U3260636</a:t>
            </a:r>
            <a:endParaRPr dirty="0"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2"/>
                </a:solidFill>
              </a:rPr>
              <a:t>Software Technology Presentation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D6B49E-487B-8A53-ED23-725591B0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</p:spPr>
        <p:txBody>
          <a:bodyPr/>
          <a:lstStyle/>
          <a:p>
            <a:pPr algn="ctr"/>
            <a:r>
              <a:rPr lang="en-US" sz="1500" dirty="0"/>
              <a:t>EDA Q4. Impact of noising and denoising operation on image quality </a:t>
            </a:r>
          </a:p>
        </p:txBody>
      </p:sp>
      <p:pic>
        <p:nvPicPr>
          <p:cNvPr id="4" name="Picture 3" descr="A collage of images of skin cancer&#10;&#10;Description automatically generated">
            <a:extLst>
              <a:ext uri="{FF2B5EF4-FFF2-40B4-BE49-F238E27FC236}">
                <a16:creationId xmlns:a16="http://schemas.microsoft.com/office/drawing/2014/main" id="{9874D6AB-8F0B-3224-6AA7-37F4E749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8828"/>
            <a:ext cx="9144000" cy="37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71BB-1510-7D36-F81D-32C1740D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500" dirty="0"/>
              <a:t>EDA Q5- How discriminative are the salient features such as edges and</a:t>
            </a:r>
            <a:br>
              <a:rPr lang="en-GB" sz="1500" dirty="0"/>
            </a:br>
            <a:r>
              <a:rPr lang="en-GB" sz="1500" dirty="0"/>
              <a:t>corners for images corresponding to each class</a:t>
            </a:r>
            <a:endParaRPr lang="en-AU" sz="1500" dirty="0"/>
          </a:p>
        </p:txBody>
      </p:sp>
      <p:pic>
        <p:nvPicPr>
          <p:cNvPr id="4" name="Picture 3" descr="A graph of different types of cancer training&#10;&#10;Description automatically generated with medium confidence">
            <a:extLst>
              <a:ext uri="{FF2B5EF4-FFF2-40B4-BE49-F238E27FC236}">
                <a16:creationId xmlns:a16="http://schemas.microsoft.com/office/drawing/2014/main" id="{4E43B0B1-1104-3B05-48CB-492B8572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210"/>
            <a:ext cx="9144000" cy="31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8652-FD89-33A1-14C8-8F058EEE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500" dirty="0"/>
              <a:t>EDA Q5- How discriminative are the salient features such as edges and</a:t>
            </a:r>
            <a:br>
              <a:rPr lang="en-GB" sz="1500" dirty="0"/>
            </a:br>
            <a:r>
              <a:rPr lang="en-GB" sz="1500" dirty="0"/>
              <a:t>corners for images corresponding to each class</a:t>
            </a:r>
            <a:endParaRPr lang="en-AU" sz="1500" dirty="0"/>
          </a:p>
        </p:txBody>
      </p:sp>
      <p:pic>
        <p:nvPicPr>
          <p:cNvPr id="4" name="Picture 3" descr="Close-up of skin disease&#10;&#10;Description automatically generated">
            <a:extLst>
              <a:ext uri="{FF2B5EF4-FFF2-40B4-BE49-F238E27FC236}">
                <a16:creationId xmlns:a16="http://schemas.microsoft.com/office/drawing/2014/main" id="{69264E7A-BAB2-83EE-1C24-0A4311A6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87"/>
            <a:ext cx="9144000" cy="30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23D6-E8F1-E8C6-7415-19912677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78" y="277850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PDA (Via TM) </a:t>
            </a:r>
            <a:endParaRPr lang="en-AU" sz="15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60165FC3-6606-49E1-C5E1-AEB3F07F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40" y="780584"/>
            <a:ext cx="9196039" cy="43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BC02-9B76-5767-1318-A90AECD8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26" y="225811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PDA (TM Continued)</a:t>
            </a:r>
            <a:endParaRPr lang="en-AU" sz="15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DEE0D-80FF-A08D-5D43-67C96C1D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3" y="790110"/>
            <a:ext cx="3901780" cy="2064601"/>
          </a:xfrm>
          <a:prstGeom prst="rect">
            <a:avLst/>
          </a:prstGeom>
        </p:spPr>
      </p:pic>
      <p:pic>
        <p:nvPicPr>
          <p:cNvPr id="6" name="Picture 5" descr="A diagram of a class&#10;&#10;Description automatically generated with medium confidence">
            <a:extLst>
              <a:ext uri="{FF2B5EF4-FFF2-40B4-BE49-F238E27FC236}">
                <a16:creationId xmlns:a16="http://schemas.microsoft.com/office/drawing/2014/main" id="{06675342-A207-9B42-B5BB-407E7962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36" y="790111"/>
            <a:ext cx="3574090" cy="2827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9683C-43A2-A1A9-BB84-92566CE39334}"/>
              </a:ext>
            </a:extLst>
          </p:cNvPr>
          <p:cNvSpPr txBox="1"/>
          <p:nvPr/>
        </p:nvSpPr>
        <p:spPr>
          <a:xfrm>
            <a:off x="639371" y="4014439"/>
            <a:ext cx="80574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URL: </a:t>
            </a:r>
            <a:r>
              <a:rPr lang="en-GB" sz="15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https://drive.google.com/file/d/1S_idsazSbHTIiQc5uAfj307UN0xvPHos/view?usp=share_link</a:t>
            </a:r>
            <a:endParaRPr lang="en-AU" sz="15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chemeClr val="tx1"/>
                </a:solidFill>
              </a:rPr>
              <a:t>Link to the teachable machine Model </a:t>
            </a:r>
          </a:p>
        </p:txBody>
      </p:sp>
    </p:spTree>
    <p:extLst>
      <p:ext uri="{BB962C8B-B14F-4D97-AF65-F5344CB8AC3E}">
        <p14:creationId xmlns:p14="http://schemas.microsoft.com/office/powerpoint/2010/main" val="96633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803-674E-A9EB-636C-8C19CA5D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415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PDA (TM Continued)</a:t>
            </a:r>
            <a:endParaRPr lang="en-AU" sz="1500" dirty="0">
              <a:solidFill>
                <a:schemeClr val="bg1"/>
              </a:solidFill>
            </a:endParaRP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D08C809D-3151-FA6D-4B45-9DAD094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9" y="834715"/>
            <a:ext cx="3551228" cy="2857748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7877993F-FB10-E13D-A475-82ED59F8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37" y="834715"/>
            <a:ext cx="3520745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4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FD16-97FB-3541-FB13-653021D8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2981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Deployment / Implementation (TM) </a:t>
            </a:r>
            <a:endParaRPr lang="en-AU" sz="15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A2BC6E1E-F9C9-88DE-6474-673163D3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281"/>
            <a:ext cx="4046571" cy="586791"/>
          </a:xfrm>
          <a:prstGeom prst="rect">
            <a:avLst/>
          </a:prstGeom>
        </p:spPr>
      </p:pic>
      <p:pic>
        <p:nvPicPr>
          <p:cNvPr id="6" name="Picture 5" descr="A close up of a black circle&#10;&#10;Description automatically generated">
            <a:extLst>
              <a:ext uri="{FF2B5EF4-FFF2-40B4-BE49-F238E27FC236}">
                <a16:creationId xmlns:a16="http://schemas.microsoft.com/office/drawing/2014/main" id="{DE2FECD6-1E2F-7581-DC7D-B5F82191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41" y="1414072"/>
            <a:ext cx="6631259" cy="38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D714-6089-1521-6709-F93608D6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86" y="-93857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Tkinter implementation/plan </a:t>
            </a:r>
            <a:endParaRPr lang="en-AU" sz="15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FE6E8055-DB5A-4B52-218C-CF4048C6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346"/>
            <a:ext cx="6598959" cy="4872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2B6E4C-C235-CC70-8F0A-D88DE21968EB}"/>
              </a:ext>
            </a:extLst>
          </p:cNvPr>
          <p:cNvSpPr txBox="1"/>
          <p:nvPr/>
        </p:nvSpPr>
        <p:spPr>
          <a:xfrm>
            <a:off x="6802244" y="1107688"/>
            <a:ext cx="175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TensorFlow is not installing properly 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51B1-7125-C603-0A68-E87A3BE3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92" y="262981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Conclusion</a:t>
            </a:r>
            <a:endParaRPr lang="en-AU" sz="15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1C2BC-FB10-A5F1-7D7F-CA7CE1E6AE99}"/>
              </a:ext>
            </a:extLst>
          </p:cNvPr>
          <p:cNvSpPr txBox="1"/>
          <p:nvPr/>
        </p:nvSpPr>
        <p:spPr>
          <a:xfrm>
            <a:off x="1747024" y="1973765"/>
            <a:ext cx="5605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  <a:p>
            <a:pPr algn="ctr"/>
            <a:r>
              <a:rPr lang="en-GB" sz="4000" dirty="0">
                <a:solidFill>
                  <a:schemeClr val="accent2">
                    <a:lumMod val="75000"/>
                  </a:schemeClr>
                </a:solidFill>
              </a:rPr>
              <a:t>FOR LISTENING</a:t>
            </a:r>
            <a:endParaRPr lang="en-A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7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B4A0-C2FA-1B09-CF27-EE92FEFE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27" y="292718"/>
            <a:ext cx="7704000" cy="564300"/>
          </a:xfrm>
        </p:spPr>
        <p:txBody>
          <a:bodyPr/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References</a:t>
            </a:r>
            <a:endParaRPr lang="en-AU" sz="15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7BD42-F8DF-3B37-1E6D-4DD4DB4F892E}"/>
              </a:ext>
            </a:extLst>
          </p:cNvPr>
          <p:cNvSpPr txBox="1"/>
          <p:nvPr/>
        </p:nvSpPr>
        <p:spPr>
          <a:xfrm>
            <a:off x="660527" y="1248937"/>
            <a:ext cx="7866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K. Graupe, “Skin Cancer Binary Classification,” Kaggle , Feb. 2023. https://www.kaggle.com/datasets/kylegraupe/skin-cancer-binary-classification-dataset (accessed Oct. 18, 2023).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1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 </a:t>
            </a:r>
            <a:endParaRPr sz="2800" dirty="0">
              <a:solidFill>
                <a:schemeClr val="dk2"/>
              </a:solidFill>
            </a:endParaRPr>
          </a:p>
        </p:txBody>
      </p:sp>
      <p:graphicFrame>
        <p:nvGraphicFramePr>
          <p:cNvPr id="532" name="Google Shape;532;p35"/>
          <p:cNvGraphicFramePr/>
          <p:nvPr>
            <p:extLst>
              <p:ext uri="{D42A27DB-BD31-4B8C-83A1-F6EECF244321}">
                <p14:modId xmlns:p14="http://schemas.microsoft.com/office/powerpoint/2010/main" val="2508068319"/>
              </p:ext>
            </p:extLst>
          </p:nvPr>
        </p:nvGraphicFramePr>
        <p:xfrm>
          <a:off x="720000" y="1865250"/>
          <a:ext cx="7704000" cy="2102990"/>
        </p:xfrm>
        <a:graphic>
          <a:graphicData uri="http://schemas.openxmlformats.org/drawingml/2006/table">
            <a:tbl>
              <a:tblPr>
                <a:noFill/>
                <a:tableStyleId>{8E0AE28F-3742-418B-BABD-EFFEB51FA6F5}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Problem statement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 3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Data description / showing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Slides 4 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EDA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Slides 5 – 12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PDA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 13 - 15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Implementation plan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 16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Conclusion / Reference 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Slides 17 - 18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3" name="Google Shape;533;p35"/>
          <p:cNvSpPr txBox="1"/>
          <p:nvPr/>
        </p:nvSpPr>
        <p:spPr>
          <a:xfrm>
            <a:off x="720000" y="1437488"/>
            <a:ext cx="7704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0" y="4174275"/>
            <a:ext cx="32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5" name="Google Shape;535;p35"/>
          <p:cNvSpPr txBox="1"/>
          <p:nvPr/>
        </p:nvSpPr>
        <p:spPr>
          <a:xfrm>
            <a:off x="4838548" y="4141800"/>
            <a:ext cx="32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36" name="Google Shape;536;p35"/>
          <p:cNvGrpSpPr/>
          <p:nvPr/>
        </p:nvGrpSpPr>
        <p:grpSpPr>
          <a:xfrm rot="-468992">
            <a:off x="7548890" y="803366"/>
            <a:ext cx="753527" cy="833245"/>
            <a:chOff x="1191357" y="3451057"/>
            <a:chExt cx="597555" cy="660773"/>
          </a:xfrm>
        </p:grpSpPr>
        <p:sp>
          <p:nvSpPr>
            <p:cNvPr id="537" name="Google Shape;537;p35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720000" y="881357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    Problem Statement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5E19A-1724-1E65-A6B3-EFD82559B962}"/>
              </a:ext>
            </a:extLst>
          </p:cNvPr>
          <p:cNvSpPr txBox="1"/>
          <p:nvPr/>
        </p:nvSpPr>
        <p:spPr>
          <a:xfrm>
            <a:off x="1977483" y="1769327"/>
            <a:ext cx="80437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Skin Cancer is widespread and potentially life-threatening </a:t>
            </a:r>
          </a:p>
          <a:p>
            <a:endParaRPr lang="en-GB" dirty="0"/>
          </a:p>
          <a:p>
            <a:r>
              <a:rPr lang="en-AU" dirty="0"/>
              <a:t>Can be treated effectively if it is diagnosed early </a:t>
            </a:r>
          </a:p>
          <a:p>
            <a:endParaRPr lang="en-AU" dirty="0"/>
          </a:p>
          <a:p>
            <a:r>
              <a:rPr lang="en-AU" dirty="0"/>
              <a:t>Ability to distinguish between cancerous and noncancerous</a:t>
            </a:r>
          </a:p>
          <a:p>
            <a:endParaRPr lang="en-AU" dirty="0"/>
          </a:p>
          <a:p>
            <a:r>
              <a:rPr lang="en-AU" dirty="0"/>
              <a:t>Reduce the rates of fatalities </a:t>
            </a:r>
          </a:p>
          <a:p>
            <a:endParaRPr lang="en-AU" dirty="0"/>
          </a:p>
          <a:p>
            <a:r>
              <a:rPr lang="en-AU" dirty="0"/>
              <a:t>Using the binary classification model we can identify:</a:t>
            </a:r>
          </a:p>
          <a:p>
            <a:endParaRPr lang="en-AU" dirty="0"/>
          </a:p>
          <a:p>
            <a:r>
              <a:rPr lang="en-AU" dirty="0"/>
              <a:t>Cancerous and non-cancerous images using a dataset of JPG images </a:t>
            </a:r>
          </a:p>
          <a:p>
            <a:r>
              <a:rPr lang="en-AU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9E603-D953-23B4-F3A6-0B635329CD0F}"/>
              </a:ext>
            </a:extLst>
          </p:cNvPr>
          <p:cNvSpPr txBox="1"/>
          <p:nvPr/>
        </p:nvSpPr>
        <p:spPr>
          <a:xfrm>
            <a:off x="1977483" y="1584661"/>
            <a:ext cx="700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  <a:ea typeface="Power Green Narrow" panose="01000000000000000000" pitchFamily="2" charset="0"/>
              </a:rPr>
              <a:t>Skin Cancer Binary Classification Dataset (Kaggle)  </a:t>
            </a:r>
            <a:endParaRPr lang="en-AU" sz="1800" dirty="0">
              <a:latin typeface="+mj-lt"/>
              <a:ea typeface="Power Green Narrow" panose="01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7"/>
          <p:cNvGrpSpPr/>
          <p:nvPr/>
        </p:nvGrpSpPr>
        <p:grpSpPr>
          <a:xfrm rot="2700000">
            <a:off x="274244" y="57553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523636" y="4096957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7607921" y="3760296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6688AD-35DA-EB38-9F90-B7F957F7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963" y="892955"/>
            <a:ext cx="3042073" cy="876376"/>
          </a:xfrm>
        </p:spPr>
        <p:txBody>
          <a:bodyPr/>
          <a:lstStyle/>
          <a:p>
            <a:r>
              <a:rPr lang="en-GB" sz="3600" dirty="0"/>
              <a:t>Dataset Description</a:t>
            </a:r>
            <a:endParaRPr lang="en-A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8E0DA-02B2-7426-6F6B-EFFD5FCBC5A6}"/>
              </a:ext>
            </a:extLst>
          </p:cNvPr>
          <p:cNvSpPr txBox="1"/>
          <p:nvPr/>
        </p:nvSpPr>
        <p:spPr>
          <a:xfrm>
            <a:off x="523636" y="2249344"/>
            <a:ext cx="8096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Type of data: JPG Varies between each images ( 200 x 200, 380 x 380, 500 x 550, 1090 x 1180 )        Data format: JPG </a:t>
            </a:r>
          </a:p>
          <a:p>
            <a:r>
              <a:rPr lang="en-GB" dirty="0"/>
              <a:t>Number of Images: A total of 288 Images ( Non-Cancer Testing folder containing 162 Images )</a:t>
            </a:r>
          </a:p>
          <a:p>
            <a:r>
              <a:rPr lang="en-GB" dirty="0"/>
              <a:t>Number of classes: 2 classes in skin data with an additional 2 folders within cancer or non cancerous  each labelled training and testing </a:t>
            </a:r>
          </a:p>
        </p:txBody>
      </p:sp>
      <p:pic>
        <p:nvPicPr>
          <p:cNvPr id="10" name="Picture 9" descr="A close-up of a date&#10;&#10;Description automatically generated">
            <a:extLst>
              <a:ext uri="{FF2B5EF4-FFF2-40B4-BE49-F238E27FC236}">
                <a16:creationId xmlns:a16="http://schemas.microsoft.com/office/drawing/2014/main" id="{54F46554-1F12-4B71-F28F-9F07E344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455"/>
            <a:ext cx="5754029" cy="827227"/>
          </a:xfrm>
          <a:prstGeom prst="rect">
            <a:avLst/>
          </a:prstGeom>
        </p:spPr>
      </p:pic>
      <p:pic>
        <p:nvPicPr>
          <p:cNvPr id="12" name="Picture 11" descr="A close up of a date&#10;&#10;Description automatically generated">
            <a:extLst>
              <a:ext uri="{FF2B5EF4-FFF2-40B4-BE49-F238E27FC236}">
                <a16:creationId xmlns:a16="http://schemas.microsoft.com/office/drawing/2014/main" id="{DC96FD68-91D5-C50C-9AF1-0F5640A8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468" y="3962703"/>
            <a:ext cx="5538439" cy="815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9404-3405-A28A-34E6-6BDF38C2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55" y="1362064"/>
            <a:ext cx="2917200" cy="841800"/>
          </a:xfrm>
        </p:spPr>
        <p:txBody>
          <a:bodyPr/>
          <a:lstStyle/>
          <a:p>
            <a:r>
              <a:rPr lang="en-GB" sz="2500" dirty="0"/>
              <a:t>Q.1 How is the data distributed</a:t>
            </a:r>
            <a:endParaRPr lang="en-AU" sz="2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53960-32A0-71A6-B9B1-3F4B9D9D053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60916" y="878464"/>
            <a:ext cx="3780460" cy="904500"/>
          </a:xfrm>
        </p:spPr>
        <p:txBody>
          <a:bodyPr/>
          <a:lstStyle/>
          <a:p>
            <a:r>
              <a:rPr lang="en-GB" sz="3000" dirty="0"/>
              <a:t>EDA Analysis</a:t>
            </a:r>
            <a:endParaRPr lang="en-AU" sz="3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FAFC2A-2748-A41B-C592-B701FDA7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" y="1616566"/>
            <a:ext cx="5113463" cy="1524132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8D31E5-233E-3E0C-D29F-9A649998C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257" y="3177370"/>
            <a:ext cx="427074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6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984C5A-91E2-74A7-382C-62F43442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</p:spPr>
        <p:txBody>
          <a:bodyPr/>
          <a:lstStyle/>
          <a:p>
            <a:pPr algn="ctr"/>
            <a:r>
              <a:rPr lang="en-US" sz="1500" dirty="0"/>
              <a:t>EDA Q2. How do Images from different class look like</a:t>
            </a:r>
          </a:p>
        </p:txBody>
      </p:sp>
      <p:pic>
        <p:nvPicPr>
          <p:cNvPr id="7" name="Picture 6" descr="A close-up of a skin cancer&#10;&#10;Description automatically generated">
            <a:extLst>
              <a:ext uri="{FF2B5EF4-FFF2-40B4-BE49-F238E27FC236}">
                <a16:creationId xmlns:a16="http://schemas.microsoft.com/office/drawing/2014/main" id="{4BCE8CE6-E4CF-D498-5A6A-6072BC77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13210"/>
            <a:ext cx="4038950" cy="3595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CE714-EF2B-2960-E753-68C5881A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50" y="1613209"/>
            <a:ext cx="4259949" cy="35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A78F-1C20-5710-C5E1-083B0991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500" dirty="0"/>
              <a:t>EDA Q3. Image viewing with geometrical transform (Vertical flipping)</a:t>
            </a:r>
            <a:endParaRPr lang="en-AU" sz="1500" dirty="0"/>
          </a:p>
        </p:txBody>
      </p:sp>
      <p:pic>
        <p:nvPicPr>
          <p:cNvPr id="4" name="Picture 3" descr="A close-up of skin diseases&#10;&#10;Description automatically generated">
            <a:extLst>
              <a:ext uri="{FF2B5EF4-FFF2-40B4-BE49-F238E27FC236}">
                <a16:creationId xmlns:a16="http://schemas.microsoft.com/office/drawing/2014/main" id="{264F4DFC-D74F-3707-DE03-3D5658C6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5" y="1533525"/>
            <a:ext cx="8066048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8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B2F1-5389-1A45-634F-800F3086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500" dirty="0"/>
              <a:t>EDA Q3. Image viewing with geometrical transform (Horizontal flipping)</a:t>
            </a:r>
            <a:endParaRPr lang="en-AU" sz="1500" dirty="0"/>
          </a:p>
        </p:txBody>
      </p:sp>
      <p:pic>
        <p:nvPicPr>
          <p:cNvPr id="4" name="Picture 3" descr="A close-up of a person's skin&#10;&#10;Description automatically generated">
            <a:extLst>
              <a:ext uri="{FF2B5EF4-FFF2-40B4-BE49-F238E27FC236}">
                <a16:creationId xmlns:a16="http://schemas.microsoft.com/office/drawing/2014/main" id="{0C5AB052-E4DC-0027-7D39-07A95650B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0" y="1642349"/>
            <a:ext cx="8073482" cy="30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7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FC41-AC2A-0DDB-6E3F-4884D825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500" dirty="0"/>
              <a:t>EDA Q3. Image viewing with geometrical transform (Transposed Image)</a:t>
            </a:r>
            <a:endParaRPr lang="en-AU" sz="1500" dirty="0"/>
          </a:p>
        </p:txBody>
      </p:sp>
      <p:pic>
        <p:nvPicPr>
          <p:cNvPr id="4" name="Picture 3" descr="Close-up of a person's skin&#10;&#10;Description automatically generated">
            <a:extLst>
              <a:ext uri="{FF2B5EF4-FFF2-40B4-BE49-F238E27FC236}">
                <a16:creationId xmlns:a16="http://schemas.microsoft.com/office/drawing/2014/main" id="{9155C1FC-D0ED-08FF-54C1-57033AED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7" y="1618928"/>
            <a:ext cx="8138865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0743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388</Words>
  <Application>Microsoft Office PowerPoint</Application>
  <PresentationFormat>On-screen Show (16:9)</PresentationFormat>
  <Paragraphs>62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Cabin</vt:lpstr>
      <vt:lpstr>Epilogue</vt:lpstr>
      <vt:lpstr>Software Development Agency by Slidesgo</vt:lpstr>
      <vt:lpstr>Software Technology Presentation</vt:lpstr>
      <vt:lpstr>Table of Content </vt:lpstr>
      <vt:lpstr>      Problem Statement </vt:lpstr>
      <vt:lpstr>Dataset Description</vt:lpstr>
      <vt:lpstr>Q.1 How is the data distributed</vt:lpstr>
      <vt:lpstr>EDA Q2. How do Images from different class look like</vt:lpstr>
      <vt:lpstr>EDA Q3. Image viewing with geometrical transform (Vertical flipping)</vt:lpstr>
      <vt:lpstr>EDA Q3. Image viewing with geometrical transform (Horizontal flipping)</vt:lpstr>
      <vt:lpstr>EDA Q3. Image viewing with geometrical transform (Transposed Image)</vt:lpstr>
      <vt:lpstr>EDA Q4. Impact of noising and denoising operation on image quality </vt:lpstr>
      <vt:lpstr>EDA Q5- How discriminative are the salient features such as edges and corners for images corresponding to each class</vt:lpstr>
      <vt:lpstr>EDA Q5- How discriminative are the salient features such as edges and corners for images corresponding to each class</vt:lpstr>
      <vt:lpstr>PDA (Via TM) </vt:lpstr>
      <vt:lpstr>PDA (TM Continued)</vt:lpstr>
      <vt:lpstr>PDA (TM Continued)</vt:lpstr>
      <vt:lpstr>Deployment / Implementation (TM) </vt:lpstr>
      <vt:lpstr>Tkinter implementation/plan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Technology Presentation</dc:title>
  <dc:creator>Kuenga</dc:creator>
  <cp:lastModifiedBy>Kuenga Palden</cp:lastModifiedBy>
  <cp:revision>3</cp:revision>
  <dcterms:modified xsi:type="dcterms:W3CDTF">2023-10-26T04:08:46Z</dcterms:modified>
</cp:coreProperties>
</file>